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2"/>
    <p:restoredTop sz="94663"/>
  </p:normalViewPr>
  <p:slideViewPr>
    <p:cSldViewPr snapToGrid="0" snapToObjects="1">
      <p:cViewPr varScale="1">
        <p:scale>
          <a:sx n="115" d="100"/>
          <a:sy n="115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2.jp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0213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9915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9797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132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6581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82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297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3713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6954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037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023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3DCC0-6FF8-2D47-9342-4EE9E4CABD85}" type="datetimeFigureOut">
              <a:rPr kumimoji="1" lang="ja-JP" altLang="en-US" smtClean="0"/>
              <a:t>2019/4/22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CC783-F823-464F-A7CB-1CD6D2D7F2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1003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oGhTfu1UrOY?utm_source=unsplash&amp;utm_medium=referral&amp;utm_content=creditCopyText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search/photos/shopping-mall?utm_source=unsplash&amp;utm_medium=referral&amp;utm_content=creditCopyTex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ja/users/PublicDomainPictures-14/?utm_source=link-attribution&amp;utm_medium=referral&amp;utm_campaign=image&amp;utm_content=2384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pixabay.com/ja/?utm_source=link-attribution&amp;utm_medium=referral&amp;utm_campaign=image&amp;utm_content=238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07884B-D1B9-A043-9BA4-0C4ED4C91E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SUW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40781CA-84F1-0244-8572-99DBC63BB3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6279368-3AF4-E041-954C-D95B45216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915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AF0FFB-6BD0-9A45-9F75-09DB73202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088" y="615384"/>
            <a:ext cx="7886700" cy="452778"/>
          </a:xfrm>
        </p:spPr>
        <p:txBody>
          <a:bodyPr>
            <a:normAutofit/>
          </a:bodyPr>
          <a:lstStyle/>
          <a:p>
            <a:pPr algn="ctr"/>
            <a:r>
              <a:rPr lang="ja-JP" altLang="en-US" sz="1800" b="1"/>
              <a:t>想定したシチュエーション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755CC3A-29FC-564F-92E1-BC852D9C7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452" y="5642445"/>
            <a:ext cx="2652299" cy="516731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ja-JP" altLang="en-US" sz="1800"/>
              <a:t>ショッピングモールなど</a:t>
            </a:r>
            <a:endParaRPr lang="en-US" altLang="ja-JP" sz="1800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B1861AD9-BFAF-4D4D-98B4-4FF30881F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49" y="1387265"/>
            <a:ext cx="7259501" cy="4083469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4831FE8-3C88-7C4A-B6CD-1136543025BC}"/>
              </a:ext>
            </a:extLst>
          </p:cNvPr>
          <p:cNvSpPr/>
          <p:nvPr/>
        </p:nvSpPr>
        <p:spPr>
          <a:xfrm>
            <a:off x="6936344" y="6618371"/>
            <a:ext cx="220765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900" dirty="0">
                <a:solidFill>
                  <a:srgbClr val="111111"/>
                </a:solidFill>
                <a:latin typeface="-apple-system"/>
              </a:rPr>
              <a:t>Photo by </a:t>
            </a:r>
            <a:r>
              <a:rPr lang="en" altLang="ja-JP" sz="900" dirty="0">
                <a:solidFill>
                  <a:srgbClr val="999999"/>
                </a:solidFill>
                <a:latin typeface="-apple-system"/>
                <a:hlinkClick r:id="rId3"/>
              </a:rPr>
              <a:t>Michael Weidemann</a:t>
            </a:r>
            <a:r>
              <a:rPr lang="en" altLang="ja-JP" sz="900" dirty="0">
                <a:solidFill>
                  <a:srgbClr val="111111"/>
                </a:solidFill>
                <a:latin typeface="-apple-system"/>
              </a:rPr>
              <a:t> on </a:t>
            </a:r>
            <a:r>
              <a:rPr lang="en" altLang="ja-JP" sz="900" dirty="0">
                <a:solidFill>
                  <a:srgbClr val="999999"/>
                </a:solidFill>
                <a:latin typeface="-apple-system"/>
                <a:hlinkClick r:id="rId4"/>
              </a:rPr>
              <a:t>Unsplash</a:t>
            </a:r>
            <a:endParaRPr lang="ja-JP" altLang="en-US" sz="900"/>
          </a:p>
        </p:txBody>
      </p:sp>
    </p:spTree>
    <p:extLst>
      <p:ext uri="{BB962C8B-B14F-4D97-AF65-F5344CB8AC3E}">
        <p14:creationId xmlns:p14="http://schemas.microsoft.com/office/powerpoint/2010/main" val="2633353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B4EF98A-6547-B14D-B256-4F02AB682D88}"/>
              </a:ext>
            </a:extLst>
          </p:cNvPr>
          <p:cNvSpPr txBox="1"/>
          <p:nvPr/>
        </p:nvSpPr>
        <p:spPr>
          <a:xfrm>
            <a:off x="1469171" y="1527717"/>
            <a:ext cx="6205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/>
              <a:t>なぜショッピングモールか？</a:t>
            </a:r>
          </a:p>
        </p:txBody>
      </p:sp>
      <p:sp>
        <p:nvSpPr>
          <p:cNvPr id="5" name="下矢印 4">
            <a:extLst>
              <a:ext uri="{FF2B5EF4-FFF2-40B4-BE49-F238E27FC236}">
                <a16:creationId xmlns:a16="http://schemas.microsoft.com/office/drawing/2014/main" id="{D4A36D05-291F-9544-A7A2-4F4DEA1C0614}"/>
              </a:ext>
            </a:extLst>
          </p:cNvPr>
          <p:cNvSpPr/>
          <p:nvPr/>
        </p:nvSpPr>
        <p:spPr>
          <a:xfrm>
            <a:off x="4131525" y="2676292"/>
            <a:ext cx="880947" cy="791737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6BAD336-8F3A-1E46-A29D-472D754D582D}"/>
              </a:ext>
            </a:extLst>
          </p:cNvPr>
          <p:cNvSpPr txBox="1"/>
          <p:nvPr/>
        </p:nvSpPr>
        <p:spPr>
          <a:xfrm>
            <a:off x="646771" y="4129954"/>
            <a:ext cx="84972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ja-JP" altLang="en-US" sz="3600"/>
              <a:t>安全で，子どもが自由に動きやすい</a:t>
            </a:r>
            <a:endParaRPr kumimoji="1" lang="en-US" altLang="ja-JP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ja-JP" altLang="en-US" sz="3600"/>
              <a:t>屋内である</a:t>
            </a:r>
          </a:p>
        </p:txBody>
      </p:sp>
    </p:spTree>
    <p:extLst>
      <p:ext uri="{BB962C8B-B14F-4D97-AF65-F5344CB8AC3E}">
        <p14:creationId xmlns:p14="http://schemas.microsoft.com/office/powerpoint/2010/main" val="1795199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6ACC656-4189-C54A-8946-E23637DC0F6A}"/>
              </a:ext>
            </a:extLst>
          </p:cNvPr>
          <p:cNvSpPr txBox="1"/>
          <p:nvPr/>
        </p:nvSpPr>
        <p:spPr>
          <a:xfrm>
            <a:off x="324831" y="2249193"/>
            <a:ext cx="1280722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/>
              <a:t>子ども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382F6FB-2FE5-C749-A4E7-522347F4FB60}"/>
              </a:ext>
            </a:extLst>
          </p:cNvPr>
          <p:cNvSpPr txBox="1"/>
          <p:nvPr/>
        </p:nvSpPr>
        <p:spPr>
          <a:xfrm>
            <a:off x="2175715" y="2249193"/>
            <a:ext cx="3477786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ja-JP" altLang="en-US"/>
              <a:t>周囲の目を気にせず動き出せる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831254A-74A4-2349-B691-676DB2F5DFE7}"/>
              </a:ext>
            </a:extLst>
          </p:cNvPr>
          <p:cNvSpPr txBox="1"/>
          <p:nvPr/>
        </p:nvSpPr>
        <p:spPr>
          <a:xfrm>
            <a:off x="6125556" y="2256692"/>
            <a:ext cx="2748487" cy="36933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ja-JP" altLang="en-US"/>
              <a:t>周囲の人が助けたくなる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85C4B9B-48A8-A442-B526-5197B9393509}"/>
              </a:ext>
            </a:extLst>
          </p:cNvPr>
          <p:cNvSpPr txBox="1"/>
          <p:nvPr/>
        </p:nvSpPr>
        <p:spPr>
          <a:xfrm>
            <a:off x="2714276" y="4931215"/>
            <a:ext cx="3929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/>
              <a:t>交流の切り出し役になれる</a:t>
            </a:r>
          </a:p>
        </p:txBody>
      </p:sp>
      <p:sp>
        <p:nvSpPr>
          <p:cNvPr id="10" name="等号 9">
            <a:extLst>
              <a:ext uri="{FF2B5EF4-FFF2-40B4-BE49-F238E27FC236}">
                <a16:creationId xmlns:a16="http://schemas.microsoft.com/office/drawing/2014/main" id="{6D5D410F-52DF-D941-9307-D96C144BDEF4}"/>
              </a:ext>
            </a:extLst>
          </p:cNvPr>
          <p:cNvSpPr/>
          <p:nvPr/>
        </p:nvSpPr>
        <p:spPr>
          <a:xfrm>
            <a:off x="1738858" y="2249194"/>
            <a:ext cx="303551" cy="346249"/>
          </a:xfrm>
          <a:prstGeom prst="mathEqual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>
              <a:solidFill>
                <a:schemeClr val="tx1"/>
              </a:solidFill>
            </a:endParaRPr>
          </a:p>
        </p:txBody>
      </p:sp>
      <p:sp>
        <p:nvSpPr>
          <p:cNvPr id="11" name="加算記号 10">
            <a:extLst>
              <a:ext uri="{FF2B5EF4-FFF2-40B4-BE49-F238E27FC236}">
                <a16:creationId xmlns:a16="http://schemas.microsoft.com/office/drawing/2014/main" id="{3FA10DC2-870F-0C40-9514-1E1BDD13B0E9}"/>
              </a:ext>
            </a:extLst>
          </p:cNvPr>
          <p:cNvSpPr/>
          <p:nvPr/>
        </p:nvSpPr>
        <p:spPr>
          <a:xfrm>
            <a:off x="5653501" y="2256692"/>
            <a:ext cx="338750" cy="338750"/>
          </a:xfrm>
          <a:prstGeom prst="mathPlus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ja-JP" altLang="en-US" sz="1350"/>
          </a:p>
        </p:txBody>
      </p:sp>
      <p:sp>
        <p:nvSpPr>
          <p:cNvPr id="13" name="下矢印 12">
            <a:extLst>
              <a:ext uri="{FF2B5EF4-FFF2-40B4-BE49-F238E27FC236}">
                <a16:creationId xmlns:a16="http://schemas.microsoft.com/office/drawing/2014/main" id="{9157E6A4-6302-7B4A-9A86-300009BB6562}"/>
              </a:ext>
            </a:extLst>
          </p:cNvPr>
          <p:cNvSpPr/>
          <p:nvPr/>
        </p:nvSpPr>
        <p:spPr>
          <a:xfrm>
            <a:off x="4164978" y="3638371"/>
            <a:ext cx="814039" cy="646770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2BF869A3-5C2F-5344-BC3B-4777493C9ED4}"/>
              </a:ext>
            </a:extLst>
          </p:cNvPr>
          <p:cNvSpPr/>
          <p:nvPr/>
        </p:nvSpPr>
        <p:spPr>
          <a:xfrm>
            <a:off x="100359" y="1625005"/>
            <a:ext cx="8943278" cy="1594625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角丸四角形 14">
            <a:extLst>
              <a:ext uri="{FF2B5EF4-FFF2-40B4-BE49-F238E27FC236}">
                <a16:creationId xmlns:a16="http://schemas.microsoft.com/office/drawing/2014/main" id="{C92EF7A1-997B-C544-8224-F1D8287C991F}"/>
              </a:ext>
            </a:extLst>
          </p:cNvPr>
          <p:cNvSpPr/>
          <p:nvPr/>
        </p:nvSpPr>
        <p:spPr>
          <a:xfrm>
            <a:off x="2481143" y="4703882"/>
            <a:ext cx="4181708" cy="91633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927F595-A99A-B744-A101-204F42CC240C}"/>
              </a:ext>
            </a:extLst>
          </p:cNvPr>
          <p:cNvSpPr txBox="1"/>
          <p:nvPr/>
        </p:nvSpPr>
        <p:spPr>
          <a:xfrm>
            <a:off x="100359" y="267629"/>
            <a:ext cx="3356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/>
              <a:t>子どもの存在は</a:t>
            </a:r>
            <a:r>
              <a:rPr kumimoji="1" lang="en-US" altLang="ja-JP" sz="2400" dirty="0"/>
              <a:t>…</a:t>
            </a:r>
            <a:endParaRPr kumimoji="1" lang="ja-JP" altLang="en-US" sz="2400"/>
          </a:p>
        </p:txBody>
      </p:sp>
    </p:spTree>
    <p:extLst>
      <p:ext uri="{BB962C8B-B14F-4D97-AF65-F5344CB8AC3E}">
        <p14:creationId xmlns:p14="http://schemas.microsoft.com/office/powerpoint/2010/main" val="327322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546D30-9704-9547-8B69-BF51A1E2D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4236" y="414669"/>
            <a:ext cx="1135527" cy="428285"/>
          </a:xfrm>
        </p:spPr>
        <p:txBody>
          <a:bodyPr>
            <a:noAutofit/>
          </a:bodyPr>
          <a:lstStyle/>
          <a:p>
            <a:pPr algn="ctr"/>
            <a:r>
              <a:rPr lang="ja-JP" altLang="en-US" sz="2400" b="1"/>
              <a:t>理想</a:t>
            </a:r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3B8D7D30-89F0-F541-B356-1F41DE13C7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5474" y="1459678"/>
            <a:ext cx="6833052" cy="4555368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86825A1-0F32-4B43-A90F-C8A4B4FCE963}"/>
              </a:ext>
            </a:extLst>
          </p:cNvPr>
          <p:cNvSpPr/>
          <p:nvPr/>
        </p:nvSpPr>
        <p:spPr>
          <a:xfrm>
            <a:off x="6483041" y="6455626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ja-JP" sz="900" u="sng" dirty="0">
                <a:hlinkClick r:id="rId3"/>
              </a:rPr>
              <a:t>PublicDomainPictures</a:t>
            </a:r>
            <a:r>
              <a:rPr lang="ja-JP" altLang="en-US" sz="900"/>
              <a:t>による</a:t>
            </a:r>
            <a:r>
              <a:rPr lang="en" altLang="ja-JP" sz="900" u="sng" dirty="0">
                <a:hlinkClick r:id="rId4"/>
              </a:rPr>
              <a:t>Pixabay</a:t>
            </a:r>
            <a:r>
              <a:rPr lang="ja-JP" altLang="en-US" sz="900"/>
              <a:t>からの画像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DADDDAD8-2FAB-B840-B552-960DE337F9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092" y="3541650"/>
            <a:ext cx="1669597" cy="1814779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33720E41-3F8E-8F42-B68F-D6A51821A9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5074" y="1548105"/>
            <a:ext cx="2051515" cy="2318096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B6D1CAA7-4A88-0347-8DB9-FD76CF709B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4901" y="3651642"/>
            <a:ext cx="1303928" cy="83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605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344</TotalTime>
  <Words>56</Words>
  <Application>Microsoft Macintosh PowerPoint</Application>
  <PresentationFormat>画面に合わせる (4:3)</PresentationFormat>
  <Paragraphs>14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0" baseType="lpstr">
      <vt:lpstr>-apple-system</vt:lpstr>
      <vt:lpstr>Arial</vt:lpstr>
      <vt:lpstr>Calibri</vt:lpstr>
      <vt:lpstr>Calibri Light</vt:lpstr>
      <vt:lpstr>Office テーマ</vt:lpstr>
      <vt:lpstr>SUW</vt:lpstr>
      <vt:lpstr>想定したシチュエーション</vt:lpstr>
      <vt:lpstr>PowerPoint プレゼンテーション</vt:lpstr>
      <vt:lpstr>PowerPoint プレゼンテーション</vt:lpstr>
      <vt:lpstr>理想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SUW</dc:title>
  <dc:creator>橋本　翔</dc:creator>
  <cp:lastModifiedBy>橋本　翔</cp:lastModifiedBy>
  <cp:revision>7</cp:revision>
  <dcterms:created xsi:type="dcterms:W3CDTF">2019-04-22T06:55:55Z</dcterms:created>
  <dcterms:modified xsi:type="dcterms:W3CDTF">2019-04-22T12:40:18Z</dcterms:modified>
</cp:coreProperties>
</file>

<file path=docProps/thumbnail.jpeg>
</file>